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Kelime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ile ilgili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Tanrı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/>
              <a:t>Tanrı Musa'yı Çağırdı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Tanrı'nın sesini duyduğunda ne gördü?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güzel asma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ve gök gürültüsü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yanan çalı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bölünmüş deniz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yanan çalı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25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Gideon ve 300 adamı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lang="t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Kelime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/>
              <a:t>RAB'bin meleği Gidyon'a görününce, "Ey güçlü savaşçı, RAB seninle"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Hakimler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Rab'bin meleği Gideon'a görünerek şöyle dedi: "Tanrı seninle, ey güçlü savaşçı." Tanrı ona çiy ve yapağı aracılığıyla güvence verdi.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kendisini çağırdığına güvenince, Baal'i ve İsrailoğullarının tapındığı sunağını yıktı.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Gideon'a Midyanlıları yenecek savaşçılar seçmesini söyledi. Tanrı'nın talimatına göre yalnızca 300 kişi seçildi.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onlara saldırması için ona harika bir plan verdi. Tanrı onlara borazan ve içinde meşaleler olan boş kavanozlar versin.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Gideon ve 300 adamı geceleyin Tanrı'nın kendilerine verdiği planı uyguladı. Midyanlılara karşı savaşı kazandılar.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ve 300 adamı, çok sayıda Midyanlıya karşı savaşı ancak Tanrı'nın emrine itaat ederek kazandı.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Hayatımda kazanmanın sırrı Allah'a itaat etmektir.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Sadece 300 adamla sayısız düşman kuvvetini mağlup edebilen Yüce Allah'tır.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Hangisi Gideon ve 300 adamının düşmanlarını yenmesi için kullanılmadı?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kavanozlar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kılıçlar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meşaleler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kılıçlar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RAB onun bakmaya gittiğini görünce Tanrı ona seslendi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çalılığın içinden,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da "İşte buradayım" dedi.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lang="t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Kelime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/>
              <a:t>RAB'bin meleği Gidyon'a görününce, "Ey güçlü savaşçı, RAB seninle"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Hakimler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26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/>
              <a:t>Samson, Güçlü bir Savaşçı.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Kadın bir erkek çocuk doğurdu ve ona Şimşon adını verdi. Büyüdü ve RAB onu kutsadı,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Hakimler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İsrailoğullarının liderleri arasında Şimşon adında bir lider vardı. O, doğduğu andan itibaren Tanrı'dan ayrı tutulması gereken bir adamdı.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çok güçlü bir savaşçıydı. Şimşon sayesinde Filistliler ve onlara zulmeden diğer ülkeler İsrailoğullarına zulmedemediler.</a:t>
            </a:r>
            <a:r xmlns:a="http://schemas.openxmlformats.org/drawingml/2006/main">
              <a:rPr lang="t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artık değil.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Gücü saçlarından geliyordu. Fakat saçları kandırılarak kazınmıştı. Yani gücünü kaybetmişti.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ele geçirildi ve düşman ona güldü. Kibir yüzünden kandırıldığına pişman oldu.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son olarak Tanrı'ya kendisini yeniden güçlendirmesi için dua etti. Tanrı onun duasını kabul etti ve sonunda ona güç verdi.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Şimşon, Tanrı'dan özel bir lütuf ve çağrı verilen bir adamdı.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kibri yüzünden,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hepsini kaybetti.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Bizler aynı zamanda Tanrı'nın lütfunu ve misyonunu almış olan Tanrı'nın sevgili çocuklarıyız.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nedenle Tanrı Sözü önünde alçakgönüllü olmalıyız.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ciddi ve doğru dualarımızı dinler ve yanıtlar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Kelime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ile ilgili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Tanrı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On Felaket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Şimşon'un gücü nereden geldi?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bacak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Kadın bir erkek çocuk doğurdu ve ona Şimşon adını verdi. Büyüdü ve RAB onu kutsadı,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Hakimler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27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/>
              <a:t>Ruth, Asil Karakterli Bir Kadın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Senin halkın benim halkım, senin Tanrın benim Tanrım olacak.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 bir kadın olan Naomi'nin Yahudi olmayanlarla evlenen iki oğlu vardı. Ancak iki oğlu öldü. Böylece iki dul geliniyle baş başa kaldı.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Yahuda'daki evine dönmeye karar verdi. İki gelinine eve dönmelerini söyledi. Ancak ikinci gelini memleketine geri dönmedi ve kayınvalidesinin peşinden Yahuda'da yaşadı.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Ruth'un evi idare edecek kocası olmadığından, Naomi'yle birlikte yaşamak için kalan tahılı toplamak zorundaydı.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Boaz'a ait bir tarlada arta kalan tahılı topladı. Boaz onun asil bir kadın olduğunu düşündü ve Rut'la evlendi.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Boaz, Rut ve Naomi'yi aile olarak kabul etti ve mutlu bir yaşam sürdü. Gelecekte Kral Davut ve İsa, Boaz ve Rut'un soyundan geliyordu.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Yahudi olmayan biriydi. İyi ve samimi bir kadındı ve kayınvalidesine iyi hizmet etti.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Böylece o kutsandı.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Komşularımıza da yardım etmeliyiz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Tanrı'ya ibadet et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 ve samimi bir kalple.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Mısır'a elimi uzatıp İsrailoğullarını oradan çıkardığımda, Mısırlılar benim RAB olduğumu anlayacaklar.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dış görünüşe bakmaz, kalbe bakar.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Naomi neden Moab'dan Yahuda'ya döndü?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hastalandı..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kocası öldü..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iki oğlu öldü..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ailesiyle tanışmak istiyordu..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çünkü iki oğlu öldü..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Senin halkın benim halkım, senin Tanrın benim Tanrım olacak.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28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Hannah'nın Duası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Samuel oğlanın boyu büyümeye ve RAB'bin ve insanların gözünde büyümeye devam etti.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Hannah'nın oğlu yoktu. Bu yüzden o kadar üzgündü ki Tanrı'ya dua etti. "Ah, Tanrım, eğer bana bir oğul verirsen, ben de onu hayatının tüm günleri boyunca sana vereceğim."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onun duasını hatırladı ve Hannah'ya Samuel adında bir oğul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Hannah, daha önce dua ettiği gibi oğlunu tapınakta Tanrı'ya ibadet etmesi için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tapınakta Tanrı'ya tapınarak yaşadı. İnsanlardan ve Tanrı'dan pek çok lütuf aldı.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Küçük Samuel genç bir çocuk olarak iyi büyüdü. Daha sonra Tanrı'nın sesini dinleyen bir peygamber oldu.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Musa, Tanrı'nın emrini Mısır kralı Firavun'a anlattı. “Rab şöyle diyor: Halkımı bırakın da bana tapınsınlar.”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Tanrı, Hannah'nın tüm dualarını dinledi, onu hatırladı ve tamamen yanıtladı.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 tüm dualarımızı dinliyor.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nedenle dua etmeliyiz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ciddi ve dürüst.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duamızı dinledi ve sadakatle yanıtladı.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lang="t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Sınav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Hannah neden bu kadar üzgündü?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karın ağrısı nedeniyle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olmadığı için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oğlu olmadığı için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o çirkindi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oğlu olmadığı için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Samuel oğlanın boyu büyümeye ve RAB'bin ve insanların gözünde büyümeye devam etti.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Kral Saul, İsrail'in İlk Kralı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RAB, "Onları dinle ve onlara bir kral ver" diye yanıt verdi. Sonra Samuel İsrail adamlarına, "Herkes kendi şehrine dönsün" dedi.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"Bir krala ihtiyacımız var!" İsrail halkı, Samuel'e kendileri için bir kral verilmesini istedi.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"İstedikleri gibi onlara bir kral vereceğim." Tanrı, Samuel'e cevap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Saul'u Samuel'e gönderdi. Tanrı, Samuel'in İsrail'in kralı olması için başına yağ dökmesine izin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“Bu bizim liderimiz Saul.” Samuel İsraillilere, Tanrı'nın Saul'u İsrail'in lideri olarak atadığını bildirdi.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"Mümkün değil! Tanrı Kim? Ben bir tanrıyım” deyince Firavun bunu şiddetle reddetti.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İlk başta Saul, Tanrı'nın iradesine sadakatle itaat ederek İsraillilere iyi bir önderlik etti. Ancak kibir ve gururundan dolayı Allah'ın iradesine ihanet eden kötü bir kral oldu.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Saul ilk başta alçakgönüllüydü.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Ancak kral olduktan sonra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artık Tanrı'nın iradesine itaat etmedi.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Kibir ve açgözlülüğe dönüştü.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Baba Tanrınız sizi yükselttiğinde sürekli olarak alçakgönüllü olmalısınız.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alçakgönüllüleri sever,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 gururluları reddeder.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Samuel'den ne istedi?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yiyecek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Sözü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kral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RAB, "Onları dinle ve onlara bir kral ver" diye yanıt verdi. Sonra Samuel İsrail adamlarına, "Herkes kendi şehrine dönsün" dedi.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/>
              <a:t>Genç Çocuk, Golyat'ı Öldüren Davut</a:t>
            </a:r>
            <a:r xmlns:a="http://schemas.openxmlformats.org/drawingml/2006/main">
              <a:rPr lang="t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Davut Filistli'ye şöyle dedi: "Sen kılıçla, mızrakla ve ciritle üzerime geliyorsun, ama ben meydan okuduğun İsrail ordularının Tanrısı, Her Şeye Gücü Yeten RAB'bin adıyla sana karşı geliyorum.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 kampında Golyat adında dev bir asker vardı. Kavga başlatarak Allah'ın ismine hakaret etti.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Korkuttuğu için kimse onunla savaşmaya cesaret edemiyordu.</a:t>
            </a:r>
          </a:p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sırada Davut adlı genç bir çocuk, Kral Saul'a, "Gidip onunla savaşacağım" dedi.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'Eğer Tanrı benimleyse onu yenebilirim.'</a:t>
            </a:r>
          </a:p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Davut, Golyat'a beş tane pürüzsüz taşla yaklaştı.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Tanrı'ya dua etti. “Tanrım, lütfen bundan sonra ne yapacağını bana bildir.”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Davut, kendisine kılıç ve mızrakla gelen Golyat'a şöyle dedi: "Yahve Tanrı adına sana karşı savaşıyorum!"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Davut bir taş attı ve Golyat'ın alnına vurdu.</a:t>
            </a:r>
          </a:p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Davut, Tanrı'nın yardımıyla bu savaşta zafer kazandı.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 askerleri korktu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 Goliath'ın. Ondan korkuyorlardı.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Allah'ın korumasına inanan Davud, onunla cesurca savaştı ve onu mağlup etti.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Tanrının bizi her zaman koruduğuna inanmalıyız. Allah'ın bizi her durumda koruyacağına inanarak cesaret sahibi olabiliriz.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Allah'a imandan gelen cesaret her türlü korkuyu yenebilir.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Allah, Kendisi için savaşanlara zafer verir.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Davut'un Golyat'a fırlattığı şey neydi?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kılıç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mızrak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kalkan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taş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Davut Filistli'ye şöyle dedi: "Sen kılıçla, mızrakla ve ciritle üzerime geliyorsun, ama ben meydan okuduğun İsrail ordularının Tanrısı, Her Şeye Gücü Yeten RAB'bin adıyla sana karşı geliyorum.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Tanrı bütün Mısır topraklarına on felaket yağdırdı. Mısır halkı ve Firavun gerçek Tanrının kim olduğunu biliyor hale geldi.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“Musa, hemen bütün İsraillilerle birlikte Mısır’dan çık.” Firavun'un onları bırakmaktan başka seçeneği yoktu.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Firavun, Allah'ı hiçe sayma konusunda en güçlünün kendisi olduğunu düşünüyordu.</a:t>
            </a:r>
            <a:r xmlns:a="http://schemas.openxmlformats.org/drawingml/2006/main">
              <a:rPr lang="t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yüzden büyük felaketlere uğramak zorunda kaldı.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Yüce Allah'ın biz değil, olduğunu itiraf etmeliyiz.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RAB onun bakmaya gittiğini görünce Tanrı ona seslendi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çalılığın içinden,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da "İşte buradayım" dedi.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Tanrı, putlardan ve diğer sahte tanrılardan farklıdır.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diridir ve kudretli gücüyle çalışmaktadır.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Mısır'a kaç felaket yaşattı?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Mısır'a elimi uzatıp İsrailoğullarını oradan çıkardığımda, Mısırlılar benim RAB olduğumu anlayacaklar.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 18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Tanrının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Bir Bulut Sütunu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4400"/>
              <a:t>ve Bir Ateş Sütunu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Gece gündüz yolculuk edebilmeleri için, RAB gündüzleri bir bulut sütunu içinde yol göstererek onlara yol gösteriyor, geceleyin bir ateş sütunu içinde onlara ışık vererek önlerinden gidiyordu.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Mısır'da 430 yıl yaşadı. 430 yılın sonunda vaat edilen topraklara, Kenan'a dönmek üzere Mısır'ı terk ettiler.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“Doğru yola nasıl gidebiliriz?”, “Ya yolda kötü insanlarla karşılaşırsak?” Çok endişelendiler.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sırada Allah onlara, kendilerini doğru yola ilettiğine dair deliller gösterdi. Bulut sütunuydu.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Geceleri ateş direği haline geldi. Böylece Allah gece gündüz onlara yol gösterdi.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“Korkmuyoruz, çünkü Tanrı bizimledir!” İsrailoğulları, bulut sütunu ve ateş sütunuyla kendilerine yol gösterdiği için Tanrı'ya şükrettiler.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Musa bir Mısırlının bir İsrailliyi dövdüğünü görünce sinirlendi, halkının yanında yer aldı ve Mısırlıyı öldürdü.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lang="t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ders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Birçok İsrailli insan tehlikeli çölü aştığında, Tanrı onlara bulut sütunu ve ateş sütunu ile yol gösterdiğine ve onları koruduğuna dair kanıtlar gösterdi.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Artık Tanrı benimle ve beni koruyor. Allah'a şükredelim.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her zaman bizimledir.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bizi gece gündüz koruyor.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Mısır'dan ayrıldığında Tanrı onlara neyle rehberlik etti?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sütunu ve ateş sütunu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kuş ve balık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güneş ve 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köpek ve kedi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bulut sütunu ve ateş sütunu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Gece gündüz yolculuk edebilmeleri için, RAB gündüzleri bir bulut sütunu içinde yol göstererek onlara yol gösteriyor, geceleyin bir ateş sütunu içinde onlara ışık vererek önlerinden gidiyordu.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19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İsrailoğulları bölünmüş denizden kuru zeminde geçiyor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Musa elini denizin üzerine uzattı ve RAB bütün gece boyunca kuvvetli doğu rüzgârıyla denizi geri püskürttü ve onu karaya çevirdi. Sular bölündü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ve İsrailoğulları Kenan'a giderken Kızıldeniz'le karşılaştılar.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Mısırlılar İsrailoğullarını tekrar yakalamak için kovaladı.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harika bir şey oldu! Tanrı, Kızıldeniz'in ikiye bölünmesine ve İsrailoğullarının kuru zeminde yürümesine izin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Mısırlı askerler onları kovaladı ama deniz tekrar geri döndü, tüm Mısırlı askerler denize akın etti. Hiçbiri hayatta kalmadı.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Firavun bunu duyunca Musa ondan korktu ve Mısır Sarayından kaçarak Midyan çölünde yaşamaya gitti.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 kurtardığı için Tanrı'ya şükrediyoruz! Bütün İsrailliler büyük bir zevkle neşeli şarkılar söylediler.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İsrailoğullarını içinde bulundukları çaresiz durumdan kurtardı.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Ben de günah yüzünden ölecek durumdaydım ama Tanrı beni kurtarmak için İsa'yı gönderdi!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beni sonsuz ölümden kurtardı!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Ah, Tanrım, çok teşekkür ederim!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 mı?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Tanrı, halkını harika bir şekilde kurtaran kurtarıcımızdır.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Kızıldeniz'i nasıl geçtiler?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onlara büyük bir gemi gönderdi.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onların deniz suyu üzerinde yürümesine izin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Kızıldeniz'i ikiye böldü ve onların yollarına devam etmelerine izin verdi</a:t>
            </a:r>
          </a:p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kuru zemin.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onların deniz üzerinde uçmalarına izin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Tanrı Kızıldeniz'i ikiye böldü ve onların yollarına devam etmelerine izin verdi</a:t>
            </a:r>
          </a:p>
          <a:p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kuru zemin.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Musa elini denizin üzerine uzattı ve RAB bütün gece boyunca kuvvetli doğu rüzgârıyla denizi geri püskürttü ve onu karaya çevirdi. Sular bölündü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20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/>
              <a:t>Eti Bırakan Tanrı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"İsraillilerin homurdanmalarını duydum. Onlara de ki, 'Alacakaranlıkta et yiyeceksiniz, sabah da ekmekle karnınız doyacak. O zaman benim Tanrınız RAB olduğumu anlayacaksınız.'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İsrailoğullarının çölde yiyeceği yoktu. Sonra Musa'ya ve Tanrı'ya karşı homurdandılar.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Rab Musa'ya şöyle dedi: "Senin için gökten yiyecek indireceğim."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Sabah çöl zemininde dona benzer ince pullar belirdi.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40 yıl çobanlık yaptı ve sonunda 80 yaşına geldi.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Akşam olunca bıldırcınlar üzerlerine gelip yere düştü ve kampı kapladı. Bunları toplayıp pişirip yediler. Çölde bile açlıktan ölmediler.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"Teşekkürler Tanrım!" Musa ve İsrailoğulları, Tanrı'nın her şeye kadir gücüne hayran kaldılar.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Allah, halkına, çölde bile bulamadıkları günlük gıdayı şaşırtıcı bir şekilde ve yüce gücüyle sağladı.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Tanrı'nın, ihtiyaçlarımızı Kendi harika yöntemiyle sadakatle sağlayacağına inanıyoruz.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 mı?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ihtiyaçlarımızı önceden bilen ve onlara muhteşem yolunu sağlayan harika bir Tanrı'dır.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açlık çeken halkına ne sağladı?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ve Bıldırcın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Ekmek ve Süt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ve 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Pilav ve Çorba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Manna ve Bıldırcın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"İsraillilerin homurdanmalarını duydum. Onlara de ki, 'Alacakaranlıkta et yiyeceksiniz, sabah da ekmekle karnınız doyacak. O zaman benim Tanrınız RAB olduğumu anlayacaksınız.'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/>
              <a:t>On Emir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kırk gün kırk gece yemek yemeden RAB'bin yanında kaldı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ekmek veya içme suyu. Ve levhaların üzerine antlaşmanın sözlerini, yani On Emir'i yazdı.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Horeb Dağı'na (Sina Dağı) vardılar. Rab Tanrı'nın görkemi Mont Sina'da (Horeb Dağı) doluydu.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Musa'ya, "Dağa yanıma çık" dedi. Musa Tanrı'nın dağına çıktı.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yanan çalının içinden Tanrı ona seslendi ve ona şöyle dedi: "Halkım İsrailoğullarını Mısır'dan kurtarmak için seni Firavun'a gönderiyorum."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Rab Tanrı Horeb Dağı'nda buluştu.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Musa'ya taş tabletleri verdi. Tanrı, İsrailoğullarının On Emir'i yerine getirmeleri için kanunları ve emirleri yazdı.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“Bize yasaları verdiğin için teşekkür ederiz Tanrım.”</a:t>
            </a:r>
          </a:p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Musa, "Bu değerli On Emri yerine getireceğim ve öğreteceğim" diye düşündü.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Emir, Tanrı'nın yaşamımız için verdiği değerli düzenlemelerdir.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kanunlarına itaat ettiğimizde, Tanrı hayatımızdan memnun olacaktır.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bize kanunları ve On Emir'i verdi.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bu kanunlar ve emirler aracılığıyla Kendisini bize bildirdi.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 Emir'i nereye yazdı?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Ahşap tablet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Çamur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Kağıt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Taş 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Taş tablet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kırk gün kırk gece yemek yemeden RAB'bin yanında kaldı</a:t>
            </a: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ekmek veya içme suyu. Ve levhaların üzerine antlaşmanın sözlerini, yani On Emir'i yazdı.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22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Altın Buzağı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Kendisine verilenleri aldı ve onu şu şekilde bir idol kalıbına dönüştürdü:</a:t>
            </a:r>
          </a:p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bir aletle şekillendiren bir buzağı. Sonra, "Ey İsrail, seni Mısır'dan çıkaran tanrıların bunlardır" dediler.</a:t>
            </a:r>
          </a:p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Musa'nın Dağ'dan inmesi uzun sürmeyince tedirgin oldular. “Bize Musa yerine tanrımızın önderlik etmesine ihtiyacımız var.”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Musa, Tanrı'nın kendisine verdiği asayı tutan İsrailoğullarını kurtarmak için Mısır'a geri döndü.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Böylece altın bir buzağı yaptılar ve onlara önderlik edecek tanrıları olarak ona taptılar.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Emir'le inen Musa çok sinirlendi.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onlara şiddetle öfkelendi. “Onları yok edeceğim. O zaman seni büyük bir ulus yapacağım.”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Ancak Musa ciddi bir şekilde onları affetmesi için Tanrı'ya dua etti. Tanrı Musa'nın duasını duydu ve onları bağışladı.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lang="t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Ders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Allah'ın en nefret ettiği şey, O'nun yerine başka ilahlara ibadet etmektir.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pahasına olursa olsun kendine put yapmayacaksın.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olursa olsun onlara boyun eğmeyecek ve onlara tapmayacaksınız.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rgbClr val="FF0000"/>
                </a:solidFill>
              </a:rPr>
              <a:t>Tanrı?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Allah, kendisi dışında en çok putlara tapınmaktan nefret eder.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günah işlemek için hangi putu yarattılar?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Altın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Kartal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Altın Buzağı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Gümüş Buzağı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Gümüş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Kartal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Altın Buzağı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Kendisine verilenleri aldı ve onu şu şekilde bir idol kalıbına dönüştürdü:</a:t>
            </a:r>
          </a:p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bir aletle şekillendiren bir buzağı. Sonra, "Ey İsrail, seni Mısır'dan çıkaran tanrıların bunlardır" dediler.</a:t>
            </a:r>
          </a:p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Çıkış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23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Çöldeki Tanrının Evi (Tabernacle)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Konutun, yani Tanıklık Çadırının kurulduğu gün bulut onu kapladı. Akşamdan sabaha kadar çadırın üzerindeki bulut ateşe benziyordu.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Sayılar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 Musa'yı 80 yaşındayken İsrailoğullarının lideri olarak atadı.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planı bizimkinden farklıdır ama O'nun planı her zaman mükemmeldir.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planının mükemmel olduğuna inanmalı ve O'na güvenmeliyiz.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Musa'ya Mişkan'ı, yani Tanrı'nın Evi yapmasını söyledi.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 Mişkanla ilgili her şeyi, onun şeklini ve onun için hazırlanması gereken her şeyi anlattı.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 Tanrı, Mişkan'da Tanrı'ya ibadet ederken her makaleyi nasıl kullanacaklarını onlara bildirdi.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ve İsrailoğulları Tanrı'nın talimatına göre Mişkan'ı, yani Tanrı'nın Evi'ni yaptılar.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Tapınağın kurulduğu gün, Tanrı'nın yüceliğini gösteren bulut onu kapladı. Tapınak, Tanrı'nın İsraillilerle birlikte olduğunun işaretiydi.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Tanrı, İsraillilerin çadırı, yani Tanrı'nın evini yapmalarına izin verdi ve onları çadırın merkezleri olarak yaşamalarını sağladı.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Aklımızın ve yaşamımızın merkezi olan Tanrı ile yaşamalıyız.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rgbClr val="FF0000"/>
                </a:solidFill>
              </a:rPr>
              <a:t>Tanrı?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bizimle yaşıyor, bizimle birlikte yürüyor, bize yol gösteriyor ve bizimle konuşuyor.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İsraillilerin ne yapmasına izin verdi?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Altın Buzağı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Emir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Mişkan-Tanrı'nın Evi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Mişkan-Tanrı'nın Evi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bg1">
                    <a:lumMod val="50000"/>
                  </a:schemeClr>
                </a:solidFill>
              </a:rPr>
              <a:t>Konutun, yani Tanıklık Çadırının kurulduğu gün bulut onu kapladı. Akşamdan sabaha kadar çadırın üzerindeki bulut ateşe benziyordu.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Sayılar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 numara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kelime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ile ilgili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Tanrı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400"/>
              <a:t>Çöken Jericho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 mı?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bizi mükemmel planlarıyla yönlendiriyor. Allah'ın planlarında hata yoktur.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Yedinci kez, kâhinler borazan çaldığında Yeşu halka şu emri verdi: "Bağırın! Çünkü RAB size bu şehri verdi!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vaat edilen topraklara gitmek istiyorlardı. Fakat büyük bir kale olan Eriha onların yollarını kapatıyordu.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Tanrı, onların lideri olan Yeşu'ya Eriha'yı nasıl yok edeceğini söyledi.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İsrailoğulları, Tanrı'nın talimatı uyarınca yedi gün boyunca Eriha surlarının çevresinde yürüdüler.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Altı gün boyunca, her gün bir defa olmak üzere duvarın etrafında yürürken, Jericho bir santim bile kıpırdamadı.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Yedinci gün onun etrafında yedi defa dolaştılar. Yedinci seferde yüksek sesle bağırdılar, duvar çöktü.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İsrailoğulları Eriha'yı kendi güçleriyle yok edemediler. Ama Tanrı Eriha'yı kendi gücüyle onlar için yok etti.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İsrailliler zaferi Tanrı'ya itaat ederek kazandılar.</a:t>
            </a: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Hayatımızı Allah'a itaat ederek yaşayalım.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Kazanmamızı sağladığı için Tanrı'ya şükredelim!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3200"/>
              <a:t>Tanrı?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rgbClr val="C00000"/>
                </a:solidFill>
              </a:rPr>
              <a:t>Tanrı..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Tanrı, büyük Gücü aracılığıyla halkına zafer verir.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Zafer Tanrısıdır!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Tanrı, Eriha'yı yok etmesi için Yeşu'ya ne emretti?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Yedi gün boyunca Eriha'ya taş atın.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Eriha için yedi gün dua edin.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Yedi gün boyunca Eriha'yı övün.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Yedi gün boyunca Eriha duvarını yürüyün ve</a:t>
            </a:r>
          </a:p>
          <a:p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 gün yüksek sesle bağırın.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Yedi gün boyunca Eriha duvarını yürüyün ve</a:t>
            </a:r>
          </a:p>
          <a:p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son gün yüksek sesle bağırın.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Yedinci kez, kâhinler borazan çaldığında Yeşu halka şu emri verdi: "Bağırın! Çünkü RAB size bu şehri verdi!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